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9" d="100"/>
          <a:sy n="79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2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32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9146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680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048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91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44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12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3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22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3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4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7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3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Examentraining groen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054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ym typeface="Wingdings" panose="05000000000000000000" pitchFamily="2" charset="2"/>
              </a:rPr>
              <a:t>Wat neem ik mee naar het CSPE (examen)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Opbouw van de examenonderdelen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Belangrijke informatie</a:t>
            </a:r>
          </a:p>
          <a:p>
            <a:r>
              <a:rPr lang="nl-NL" dirty="0">
                <a:sym typeface="Wingdings" panose="05000000000000000000" pitchFamily="2" charset="2"/>
              </a:rPr>
              <a:t>Filmpje kijken</a:t>
            </a:r>
            <a:endParaRPr lang="nl-NL" dirty="0"/>
          </a:p>
          <a:p>
            <a:r>
              <a:rPr lang="nl-NL" dirty="0"/>
              <a:t>Facet oefenen</a:t>
            </a:r>
          </a:p>
          <a:p>
            <a:r>
              <a:rPr lang="nl-NL" dirty="0"/>
              <a:t>Begrippenlijsten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endParaRPr lang="nl-NL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715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665" y="609600"/>
            <a:ext cx="9303794" cy="1320800"/>
          </a:xfrm>
        </p:spPr>
        <p:txBody>
          <a:bodyPr/>
          <a:lstStyle/>
          <a:p>
            <a:r>
              <a:rPr lang="nl-NL" dirty="0" smtClean="0"/>
              <a:t>Wat neem ik mee naar het CSPE (examen)?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Een doorzichtig plasticzakje met de volgende spullen:</a:t>
            </a:r>
          </a:p>
          <a:p>
            <a:r>
              <a:rPr lang="nl-NL" dirty="0" smtClean="0"/>
              <a:t>Twee pennen</a:t>
            </a:r>
          </a:p>
          <a:p>
            <a:r>
              <a:rPr lang="nl-NL" dirty="0" smtClean="0"/>
              <a:t>Twee potloden</a:t>
            </a:r>
          </a:p>
          <a:p>
            <a:r>
              <a:rPr lang="nl-NL" dirty="0" smtClean="0"/>
              <a:t>Geodriehoek / Liniaal</a:t>
            </a:r>
          </a:p>
          <a:p>
            <a:r>
              <a:rPr lang="nl-NL" dirty="0" smtClean="0"/>
              <a:t>Gum</a:t>
            </a:r>
          </a:p>
          <a:p>
            <a:r>
              <a:rPr lang="nl-NL" dirty="0" smtClean="0"/>
              <a:t>Puntenslijper</a:t>
            </a:r>
          </a:p>
          <a:p>
            <a:pPr marL="0" indent="0">
              <a:buNone/>
            </a:pPr>
            <a:r>
              <a:rPr lang="nl-NL" dirty="0" smtClean="0"/>
              <a:t>Bij het ontbreken van de bovenstaande spullen geen examen.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Telefoon</a:t>
            </a:r>
            <a:r>
              <a:rPr lang="nl-NL" dirty="0" smtClean="0"/>
              <a:t> is</a:t>
            </a:r>
            <a:r>
              <a:rPr lang="nl-NL" dirty="0" smtClean="0">
                <a:solidFill>
                  <a:srgbClr val="FF0000"/>
                </a:solidFill>
              </a:rPr>
              <a:t> verboden </a:t>
            </a:r>
            <a:r>
              <a:rPr lang="nl-NL" dirty="0" smtClean="0"/>
              <a:t>tijdens je examen! </a:t>
            </a:r>
            <a:r>
              <a:rPr lang="nl-NL" dirty="0"/>
              <a:t>O</a:t>
            </a:r>
            <a:r>
              <a:rPr lang="nl-NL" dirty="0" smtClean="0"/>
              <a:t>pbergen in je kluisje.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801311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 van de examen onderdelen: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5514" y="1930400"/>
            <a:ext cx="10025010" cy="3880773"/>
          </a:xfrm>
        </p:spPr>
        <p:txBody>
          <a:bodyPr/>
          <a:lstStyle/>
          <a:p>
            <a:r>
              <a:rPr lang="nl-NL" dirty="0" smtClean="0"/>
              <a:t>Onderdeel A:		Plant-Dier 		(</a:t>
            </a:r>
            <a:r>
              <a:rPr lang="nl-NL" dirty="0" err="1"/>
              <a:t>D</a:t>
            </a:r>
            <a:r>
              <a:rPr lang="nl-NL" dirty="0" err="1" smtClean="0"/>
              <a:t>hr</a:t>
            </a:r>
            <a:r>
              <a:rPr lang="nl-NL" dirty="0" smtClean="0"/>
              <a:t> van </a:t>
            </a:r>
            <a:r>
              <a:rPr lang="nl-NL" dirty="0" err="1" smtClean="0"/>
              <a:t>Ruijven</a:t>
            </a:r>
            <a:r>
              <a:rPr lang="nl-NL" dirty="0" smtClean="0"/>
              <a:t> en </a:t>
            </a:r>
            <a:r>
              <a:rPr lang="nl-NL" dirty="0" err="1"/>
              <a:t>M</a:t>
            </a:r>
            <a:r>
              <a:rPr lang="nl-NL" dirty="0" err="1" smtClean="0"/>
              <a:t>evr</a:t>
            </a:r>
            <a:r>
              <a:rPr lang="nl-NL" dirty="0" smtClean="0"/>
              <a:t> Rijsdijk)</a:t>
            </a:r>
          </a:p>
          <a:p>
            <a:r>
              <a:rPr lang="nl-NL" dirty="0" smtClean="0"/>
              <a:t>Onderdeel B:		Plant-Koken 		(</a:t>
            </a:r>
            <a:r>
              <a:rPr lang="nl-NL" dirty="0" err="1" smtClean="0"/>
              <a:t>Dhr</a:t>
            </a:r>
            <a:r>
              <a:rPr lang="nl-NL" dirty="0" smtClean="0"/>
              <a:t> Borremans en </a:t>
            </a:r>
            <a:r>
              <a:rPr lang="nl-NL" dirty="0" err="1" smtClean="0"/>
              <a:t>Mevr</a:t>
            </a:r>
            <a:r>
              <a:rPr lang="nl-NL" dirty="0" smtClean="0"/>
              <a:t> van den Berg)</a:t>
            </a:r>
          </a:p>
          <a:p>
            <a:r>
              <a:rPr lang="nl-NL" dirty="0" smtClean="0"/>
              <a:t>Onderdeel C:		Dier-Tuin 		(</a:t>
            </a:r>
            <a:r>
              <a:rPr lang="nl-NL" dirty="0" err="1" smtClean="0"/>
              <a:t>Mevr</a:t>
            </a:r>
            <a:r>
              <a:rPr lang="nl-NL" dirty="0" smtClean="0"/>
              <a:t> Rijsdijk, </a:t>
            </a:r>
            <a:r>
              <a:rPr lang="nl-NL" dirty="0" err="1" smtClean="0"/>
              <a:t>Mevr</a:t>
            </a:r>
            <a:r>
              <a:rPr lang="nl-NL" dirty="0" smtClean="0"/>
              <a:t> Heijmenberg en </a:t>
            </a:r>
            <a:r>
              <a:rPr lang="nl-NL" dirty="0" err="1" smtClean="0"/>
              <a:t>Mevr</a:t>
            </a:r>
            <a:r>
              <a:rPr lang="nl-NL" dirty="0" smtClean="0"/>
              <a:t> </a:t>
            </a:r>
            <a:r>
              <a:rPr lang="nl-NL" dirty="0" err="1" smtClean="0"/>
              <a:t>Berendse</a:t>
            </a:r>
            <a:r>
              <a:rPr lang="nl-NL" dirty="0" smtClean="0"/>
              <a:t>) </a:t>
            </a:r>
          </a:p>
          <a:p>
            <a:r>
              <a:rPr lang="nl-NL" dirty="0" smtClean="0"/>
              <a:t>Onderdeel D:		Bloem			(</a:t>
            </a:r>
            <a:r>
              <a:rPr lang="nl-NL" dirty="0" err="1" smtClean="0"/>
              <a:t>Dhr</a:t>
            </a:r>
            <a:r>
              <a:rPr lang="nl-NL" dirty="0" smtClean="0"/>
              <a:t> Fok en </a:t>
            </a:r>
            <a:r>
              <a:rPr lang="nl-NL" dirty="0" err="1" smtClean="0"/>
              <a:t>Mevr</a:t>
            </a:r>
            <a:r>
              <a:rPr lang="nl-NL" dirty="0" smtClean="0"/>
              <a:t> van </a:t>
            </a:r>
            <a:r>
              <a:rPr lang="nl-NL" dirty="0" err="1" smtClean="0"/>
              <a:t>Daelen</a:t>
            </a:r>
            <a:r>
              <a:rPr lang="nl-NL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9417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Belangrijke informatie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Verplicht 15 minuten vóór tijd aanwezig zijn bij het examen.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Lees je examen opdrachten goed door voordat je begint!! </a:t>
            </a:r>
          </a:p>
          <a:p>
            <a:r>
              <a:rPr lang="nl-NL" dirty="0"/>
              <a:t>B</a:t>
            </a:r>
            <a:r>
              <a:rPr lang="nl-NL" dirty="0" smtClean="0"/>
              <a:t>lijf tussentijds lezen of je goed bezig bent.</a:t>
            </a:r>
          </a:p>
          <a:p>
            <a:r>
              <a:rPr lang="nl-NL" dirty="0" smtClean="0"/>
              <a:t>Controleer aan het einde of je alles hebt gemaakt.</a:t>
            </a:r>
          </a:p>
          <a:p>
            <a:r>
              <a:rPr lang="nl-NL" dirty="0" smtClean="0"/>
              <a:t>Leer iedere dag voor het onderdeel dat er volgt.</a:t>
            </a:r>
          </a:p>
          <a:p>
            <a:r>
              <a:rPr lang="nl-NL" dirty="0" smtClean="0"/>
              <a:t>Houd je boekje netjes op volgorde.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646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 kijken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87102"/>
            <a:ext cx="8596668" cy="3880773"/>
          </a:xfrm>
        </p:spPr>
        <p:txBody>
          <a:bodyPr/>
          <a:lstStyle/>
          <a:p>
            <a:r>
              <a:rPr lang="nl-NL" dirty="0" smtClean="0">
                <a:sym typeface="Wingdings" panose="05000000000000000000" pitchFamily="2" charset="2"/>
              </a:rPr>
              <a:t>Laat zien wat je kan verwachten van het examen.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Maak aantekening tijdens de film!</a:t>
            </a:r>
          </a:p>
        </p:txBody>
      </p:sp>
    </p:spTree>
    <p:extLst>
      <p:ext uri="{BB962C8B-B14F-4D97-AF65-F5344CB8AC3E}">
        <p14:creationId xmlns:p14="http://schemas.microsoft.com/office/powerpoint/2010/main" val="2854279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955"/>
          </a:xfrm>
        </p:spPr>
        <p:txBody>
          <a:bodyPr>
            <a:normAutofit fontScale="90000"/>
          </a:bodyPr>
          <a:lstStyle/>
          <a:p>
            <a:r>
              <a:rPr lang="nl-NL" dirty="0"/>
              <a:t>Facet </a:t>
            </a:r>
            <a:r>
              <a:rPr lang="nl-NL" dirty="0" smtClean="0"/>
              <a:t>oefenen en Som staat lesmateriaal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09829"/>
            <a:ext cx="8596668" cy="3880773"/>
          </a:xfrm>
        </p:spPr>
        <p:txBody>
          <a:bodyPr/>
          <a:lstStyle/>
          <a:p>
            <a:r>
              <a:rPr lang="nl-NL" dirty="0"/>
              <a:t>Lesmateriaal per </a:t>
            </a:r>
            <a:r>
              <a:rPr lang="nl-NL" dirty="0" smtClean="0"/>
              <a:t>vak om </a:t>
            </a:r>
            <a:r>
              <a:rPr lang="nl-NL" smtClean="0"/>
              <a:t>te leren.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076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Begrippenlijsten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74222"/>
            <a:ext cx="8596668" cy="3880773"/>
          </a:xfrm>
        </p:spPr>
        <p:txBody>
          <a:bodyPr/>
          <a:lstStyle/>
          <a:p>
            <a:r>
              <a:rPr lang="nl-NL" dirty="0" smtClean="0">
                <a:sym typeface="Wingdings" panose="05000000000000000000" pitchFamily="2" charset="2"/>
              </a:rPr>
              <a:t>Van </a:t>
            </a:r>
            <a:r>
              <a:rPr lang="nl-NL" dirty="0">
                <a:sym typeface="Wingdings" panose="05000000000000000000" pitchFamily="2" charset="2"/>
              </a:rPr>
              <a:t>alle boeken die je dit jaar hebt </a:t>
            </a:r>
            <a:r>
              <a:rPr lang="nl-NL" dirty="0" smtClean="0">
                <a:sym typeface="Wingdings" panose="05000000000000000000" pitchFamily="2" charset="2"/>
              </a:rPr>
              <a:t>gebruikt.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210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3749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185</Words>
  <Application>Microsoft Office PowerPoint</Application>
  <PresentationFormat>Breedbeeld</PresentationFormat>
  <Paragraphs>38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Examentraining groen</vt:lpstr>
      <vt:lpstr>Inhoud</vt:lpstr>
      <vt:lpstr>Wat neem ik mee naar het CSPE (examen)?</vt:lpstr>
      <vt:lpstr>Opbouw van de examen onderdelen:</vt:lpstr>
      <vt:lpstr>Belangrijke informatie</vt:lpstr>
      <vt:lpstr>Film kijken</vt:lpstr>
      <vt:lpstr>Facet oefenen en Som staat lesmateriaal </vt:lpstr>
      <vt:lpstr>Begrippenlijsten</vt:lpstr>
      <vt:lpstr>Vragen?</vt:lpstr>
    </vt:vector>
  </TitlesOfParts>
  <Company>Lentiz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Examentraining groen</dc:title>
  <dc:creator>Francelle Heijmenberg</dc:creator>
  <cp:lastModifiedBy>Gert-Jan Fok</cp:lastModifiedBy>
  <cp:revision>6</cp:revision>
  <dcterms:created xsi:type="dcterms:W3CDTF">2018-04-25T13:13:41Z</dcterms:created>
  <dcterms:modified xsi:type="dcterms:W3CDTF">2019-05-06T09:59:06Z</dcterms:modified>
</cp:coreProperties>
</file>